
<file path=[Content_Types].xml><?xml version="1.0" encoding="utf-8"?>
<Types xmlns="http://schemas.openxmlformats.org/package/2006/content-types"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257" r:id="rId3"/>
    <p:sldId id="325" r:id="rId4"/>
    <p:sldId id="310" r:id="rId5"/>
    <p:sldId id="306" r:id="rId6"/>
    <p:sldId id="307" r:id="rId7"/>
    <p:sldId id="321" r:id="rId8"/>
    <p:sldId id="323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2" r:id="rId19"/>
    <p:sldId id="324" r:id="rId20"/>
    <p:sldId id="302" r:id="rId21"/>
    <p:sldId id="30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9A110B"/>
    <a:srgbClr val="89110B"/>
    <a:srgbClr val="87110B"/>
    <a:srgbClr val="6D6E70"/>
    <a:srgbClr val="A9C9FF"/>
    <a:srgbClr val="F3F3F3"/>
    <a:srgbClr val="F8F3D2"/>
    <a:srgbClr val="7D1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9" autoAdjust="0"/>
    <p:restoredTop sz="71003" autoAdjust="0"/>
  </p:normalViewPr>
  <p:slideViewPr>
    <p:cSldViewPr>
      <p:cViewPr varScale="1">
        <p:scale>
          <a:sx n="89" d="100"/>
          <a:sy n="89" d="100"/>
        </p:scale>
        <p:origin x="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60" y="28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37F230-6E7D-0D43-9DF3-00C1BE0E64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2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E15601FD-CFA9-D644-9890-BC622BEBBD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12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sz="1200" b="0" dirty="0"/>
          </a:p>
          <a:p>
            <a:r>
              <a:rPr lang="en-US" sz="1200" b="0" dirty="0"/>
              <a:t>Collin Bjork</a:t>
            </a:r>
          </a:p>
          <a:p>
            <a:r>
              <a:rPr lang="en-US" sz="1200" b="0" dirty="0" err="1"/>
              <a:t>csbjork@indiana.edu</a:t>
            </a:r>
            <a:endParaRPr lang="en-US" sz="1200" b="0" dirty="0"/>
          </a:p>
          <a:p>
            <a:r>
              <a:rPr lang="en-US" sz="1200" b="0" dirty="0"/>
              <a:t>@</a:t>
            </a:r>
            <a:r>
              <a:rPr lang="en-US" sz="1200" b="0" dirty="0" err="1"/>
              <a:t>collinbjork</a:t>
            </a:r>
            <a:endParaRPr lang="en-US" sz="1200" b="0" dirty="0"/>
          </a:p>
          <a:p>
            <a:r>
              <a:rPr lang="en-US" sz="1200" b="0" dirty="0" err="1"/>
              <a:t>www.collinbjork.com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1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01FD-CFA9-D644-9890-BC622BEBBD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7110B"/>
          </a:soli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3" y="2895600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73400"/>
            <a:ext cx="8226425" cy="50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892300"/>
            <a:ext cx="8226425" cy="776287"/>
          </a:xfrm>
        </p:spPr>
        <p:txBody>
          <a:bodyPr/>
          <a:lstStyle>
            <a:lvl1pPr algn="ctr">
              <a:defRPr sz="4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87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96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11213"/>
            <a:ext cx="1778000" cy="508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811213"/>
            <a:ext cx="5181600" cy="508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93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92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275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2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8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2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852613"/>
            <a:ext cx="34782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52613"/>
            <a:ext cx="3479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46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7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9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2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9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19000">
                <a:schemeClr val="accent1"/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dirty="0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11213"/>
            <a:ext cx="7110413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852613"/>
            <a:ext cx="7110412" cy="4038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A110B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926C-050A-BD42-8AD7-330138F08D97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B7EA1-8D59-DD46-9C7F-9D919340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sbjork@indiana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8305800" cy="2667000"/>
          </a:xfrm>
        </p:spPr>
        <p:txBody>
          <a:bodyPr/>
          <a:lstStyle/>
          <a:p>
            <a:r>
              <a:rPr lang="en-US" sz="4400" dirty="0"/>
              <a:t>Collin Bjork</a:t>
            </a:r>
          </a:p>
          <a:p>
            <a:r>
              <a:rPr lang="en-US" i="1" dirty="0" err="1"/>
              <a:t>csbjork@iu.edu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collin_Bjork</a:t>
            </a:r>
            <a:endParaRPr lang="en-US" dirty="0"/>
          </a:p>
          <a:p>
            <a:r>
              <a:rPr lang="en-US" dirty="0" err="1"/>
              <a:t>www.collinbjork.com</a:t>
            </a:r>
            <a:r>
              <a:rPr lang="en-US" dirty="0"/>
              <a:t>/news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914400"/>
            <a:ext cx="9144000" cy="1752600"/>
          </a:xfrm>
        </p:spPr>
        <p:txBody>
          <a:bodyPr/>
          <a:lstStyle/>
          <a:p>
            <a:r>
              <a:rPr lang="en-US" sz="6000" dirty="0"/>
              <a:t>Cumulative Ethos: </a:t>
            </a:r>
            <a:br>
              <a:rPr lang="en-US" sz="6000" dirty="0"/>
            </a:br>
            <a:r>
              <a:rPr lang="en-US" sz="4400" i="1" dirty="0"/>
              <a:t>Chronos</a:t>
            </a:r>
            <a:r>
              <a:rPr lang="en-US" sz="4400" dirty="0"/>
              <a:t>, Character, and Kanye West</a:t>
            </a:r>
          </a:p>
        </p:txBody>
      </p:sp>
    </p:spTree>
    <p:extLst>
      <p:ext uri="{BB962C8B-B14F-4D97-AF65-F5344CB8AC3E}">
        <p14:creationId xmlns:p14="http://schemas.microsoft.com/office/powerpoint/2010/main" val="157825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196410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177796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</a:t>
            </a:r>
            <a:r>
              <a:rPr lang="en-US" sz="2400" dirty="0">
                <a:solidFill>
                  <a:srgbClr val="7D110C"/>
                </a:solidFill>
              </a:rPr>
              <a:t>spaz in the news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200608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7D110C"/>
                </a:solidFill>
              </a:rPr>
              <a:t>always rude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spaz in the news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375992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7D110C"/>
                </a:solidFill>
              </a:rPr>
              <a:t>always rude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spaz in the news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See I invented Kanye</a:t>
            </a:r>
            <a:r>
              <a:rPr lang="en-US" sz="2400" b="0" dirty="0">
                <a:solidFill>
                  <a:schemeClr val="tx1"/>
                </a:solidFill>
              </a:rPr>
              <a:t>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112480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7D110C"/>
                </a:solidFill>
              </a:rPr>
              <a:t>always rude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spaz in the news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See I invented Kanye</a:t>
            </a:r>
            <a:r>
              <a:rPr lang="en-US" sz="2400" b="0" dirty="0">
                <a:solidFill>
                  <a:schemeClr val="tx1"/>
                </a:solidFill>
              </a:rPr>
              <a:t>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</a:t>
            </a:r>
            <a:r>
              <a:rPr lang="en-US" sz="2400" dirty="0">
                <a:solidFill>
                  <a:srgbClr val="7D110C"/>
                </a:solidFill>
              </a:rPr>
              <a:t>there's so many </a:t>
            </a:r>
            <a:r>
              <a:rPr lang="en-US" sz="2400" dirty="0" err="1">
                <a:solidFill>
                  <a:srgbClr val="7D110C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408586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Chop up the soul Kanye</a:t>
            </a:r>
            <a:r>
              <a:rPr lang="en-US" sz="2400" b="0" dirty="0">
                <a:solidFill>
                  <a:schemeClr val="tx1"/>
                </a:solidFill>
              </a:rPr>
              <a:t>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rgbClr val="7D110C"/>
                </a:solidFill>
              </a:rPr>
              <a:t>always rude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spaz in the news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sweet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chop up the beats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See I invented Kanye</a:t>
            </a:r>
            <a:r>
              <a:rPr lang="en-US" sz="2400" b="0" dirty="0">
                <a:solidFill>
                  <a:schemeClr val="tx1"/>
                </a:solidFill>
              </a:rPr>
              <a:t>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</a:t>
            </a:r>
            <a:r>
              <a:rPr lang="en-US" sz="2400" dirty="0">
                <a:solidFill>
                  <a:srgbClr val="7D110C"/>
                </a:solidFill>
              </a:rPr>
              <a:t>there's so many </a:t>
            </a:r>
            <a:r>
              <a:rPr lang="en-US" sz="2400" dirty="0" err="1">
                <a:solidFill>
                  <a:srgbClr val="7D110C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What if Kanye made a song about Kanye?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7D110C"/>
                </a:solidFill>
              </a:rPr>
              <a:t>Called "I Miss The Old Kanye," man that'd be so Kanye,</a:t>
            </a:r>
            <a:br>
              <a:rPr lang="en-US" sz="2400" dirty="0">
                <a:solidFill>
                  <a:srgbClr val="7D110C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269257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477000" cy="1721224"/>
          </a:xfrm>
        </p:spPr>
        <p:txBody>
          <a:bodyPr/>
          <a:lstStyle/>
          <a:p>
            <a:pPr algn="ctr"/>
            <a:r>
              <a:rPr lang="en-US" sz="5400" dirty="0"/>
              <a:t>“Cumulative Ethos”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0" y="3810000"/>
            <a:ext cx="5867400" cy="190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i="0" dirty="0"/>
              <a:t>“Inartistic” (Aristotle)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“Prior” (Amossy)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“Situated” (Crowley and Hawhee)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76400"/>
            <a:ext cx="6324600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i="0" dirty="0"/>
              <a:t>“Artistic” (Aristotle)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“Discursive” (Amossy)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“Invented” (Crowley and Hawhee)</a:t>
            </a:r>
          </a:p>
          <a:p>
            <a:pPr marL="457200" indent="-457200">
              <a:buFont typeface="Arial"/>
              <a:buChar char="•"/>
            </a:pPr>
            <a:endParaRPr lang="en-US" sz="2800" i="0" dirty="0"/>
          </a:p>
        </p:txBody>
      </p:sp>
      <p:sp>
        <p:nvSpPr>
          <p:cNvPr id="2" name="Curved Right Arrow 1"/>
          <p:cNvSpPr/>
          <p:nvPr/>
        </p:nvSpPr>
        <p:spPr bwMode="auto">
          <a:xfrm rot="19172880">
            <a:off x="1221213" y="3619135"/>
            <a:ext cx="838200" cy="195927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 rot="8262917">
            <a:off x="7241012" y="1942734"/>
            <a:ext cx="838200" cy="195927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89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old Kanye, straight from the 'Go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Chop up the soul Kanye,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new Kanye,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chop up the beats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  <p:pic>
        <p:nvPicPr>
          <p:cNvPr id="6" name="09 I Love Kany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286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457200" y="3733800"/>
            <a:ext cx="8305800" cy="165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i="0" dirty="0"/>
              <a:t>Collin Bjork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csbjork@iu.edu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i="0" dirty="0"/>
              <a:t>@</a:t>
            </a:r>
            <a:r>
              <a:rPr lang="en-US" sz="2400" i="0" dirty="0" err="1"/>
              <a:t>collin_bjork</a:t>
            </a:r>
            <a:endParaRPr lang="en-US" sz="2400" i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81200" y="1524000"/>
            <a:ext cx="5333999" cy="144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dirty="0"/>
              <a:t>THANK YOU!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172008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6600" y="185176"/>
            <a:ext cx="2667000" cy="1721224"/>
          </a:xfrm>
        </p:spPr>
        <p:txBody>
          <a:bodyPr/>
          <a:lstStyle/>
          <a:p>
            <a:pPr algn="ctr"/>
            <a:r>
              <a:rPr lang="en-US" sz="5400" dirty="0"/>
              <a:t>Chronos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42900" y="1934975"/>
            <a:ext cx="8534400" cy="960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800" i="0" dirty="0"/>
              <a:t>“the number of motion in respect of ‘before’ and ‘after’”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C6D47-33F0-8442-91D9-21E5B21A5F08}"/>
              </a:ext>
            </a:extLst>
          </p:cNvPr>
          <p:cNvSpPr txBox="1">
            <a:spLocks/>
          </p:cNvSpPr>
          <p:nvPr/>
        </p:nvSpPr>
        <p:spPr bwMode="auto">
          <a:xfrm>
            <a:off x="3105150" y="2743200"/>
            <a:ext cx="5676900" cy="9606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800" i="0" dirty="0"/>
              <a:t>Book IV of Aristotle’s </a:t>
            </a:r>
            <a:r>
              <a:rPr lang="en-US" sz="2800" dirty="0"/>
              <a:t>Physics</a:t>
            </a:r>
            <a:r>
              <a:rPr lang="en-US" sz="2800" i="0" dirty="0"/>
              <a:t> (219b1)</a:t>
            </a:r>
          </a:p>
        </p:txBody>
      </p:sp>
    </p:spTree>
    <p:extLst>
      <p:ext uri="{BB962C8B-B14F-4D97-AF65-F5344CB8AC3E}">
        <p14:creationId xmlns:p14="http://schemas.microsoft.com/office/powerpoint/2010/main" val="124327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y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590800"/>
            <a:ext cx="2641600" cy="3073400"/>
          </a:xfrm>
          <a:prstGeom prst="rect">
            <a:avLst/>
          </a:prstGeom>
        </p:spPr>
      </p:pic>
      <p:pic>
        <p:nvPicPr>
          <p:cNvPr id="5" name="Picture 4" descr="kanye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3492500" cy="2324100"/>
          </a:xfrm>
          <a:prstGeom prst="rect">
            <a:avLst/>
          </a:prstGeom>
        </p:spPr>
      </p:pic>
      <p:pic>
        <p:nvPicPr>
          <p:cNvPr id="6" name="Picture 5" descr="kanye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349500" cy="3454400"/>
          </a:xfrm>
          <a:prstGeom prst="rect">
            <a:avLst/>
          </a:prstGeom>
        </p:spPr>
      </p:pic>
      <p:pic>
        <p:nvPicPr>
          <p:cNvPr id="7" name="Picture 6" descr="kanye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"/>
            <a:ext cx="3810000" cy="2133600"/>
          </a:xfrm>
          <a:prstGeom prst="rect">
            <a:avLst/>
          </a:prstGeom>
        </p:spPr>
      </p:pic>
      <p:pic>
        <p:nvPicPr>
          <p:cNvPr id="8" name="Picture 7" descr="kanye5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3810000" cy="2133600"/>
          </a:xfrm>
          <a:prstGeom prst="rect">
            <a:avLst/>
          </a:prstGeom>
        </p:spPr>
      </p:pic>
      <p:pic>
        <p:nvPicPr>
          <p:cNvPr id="9" name="Picture 8" descr="kanye6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600"/>
            <a:ext cx="2857500" cy="2857500"/>
          </a:xfrm>
          <a:prstGeom prst="rect">
            <a:avLst/>
          </a:prstGeom>
        </p:spPr>
      </p:pic>
      <p:pic>
        <p:nvPicPr>
          <p:cNvPr id="10" name="Picture 9" descr="kanye7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62400"/>
            <a:ext cx="3556000" cy="2286000"/>
          </a:xfrm>
          <a:prstGeom prst="rect">
            <a:avLst/>
          </a:prstGeom>
        </p:spPr>
      </p:pic>
      <p:pic>
        <p:nvPicPr>
          <p:cNvPr id="11" name="Picture 10" descr="kanye8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3822700" cy="2120900"/>
          </a:xfrm>
          <a:prstGeom prst="rect">
            <a:avLst/>
          </a:prstGeom>
        </p:spPr>
      </p:pic>
      <p:pic>
        <p:nvPicPr>
          <p:cNvPr id="12" name="Picture 11" descr="kanye9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3492500" cy="2324100"/>
          </a:xfrm>
          <a:prstGeom prst="rect">
            <a:avLst/>
          </a:prstGeom>
        </p:spPr>
      </p:pic>
      <p:pic>
        <p:nvPicPr>
          <p:cNvPr id="13" name="Picture 12" descr="kanye10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7780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0" y="1181100"/>
            <a:ext cx="5943600" cy="1600200"/>
          </a:xfrm>
        </p:spPr>
        <p:txBody>
          <a:bodyPr/>
          <a:lstStyle/>
          <a:p>
            <a:pPr algn="ctr"/>
            <a:r>
              <a:rPr lang="en-US" sz="5400" i="1" dirty="0"/>
              <a:t>Kairos </a:t>
            </a:r>
            <a:r>
              <a:rPr lang="en-US" sz="5400" dirty="0"/>
              <a:t>+ Chronos</a:t>
            </a:r>
            <a:endParaRPr lang="en-US" sz="54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52800" y="3619500"/>
            <a:ext cx="2324100" cy="1340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5400" dirty="0"/>
              <a:t>Ethos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611DD0B-B6DD-684F-B46E-C6272C65577B}"/>
              </a:ext>
            </a:extLst>
          </p:cNvPr>
          <p:cNvSpPr/>
          <p:nvPr/>
        </p:nvSpPr>
        <p:spPr bwMode="auto">
          <a:xfrm>
            <a:off x="4267200" y="2781300"/>
            <a:ext cx="3810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2667000" cy="1721224"/>
          </a:xfrm>
        </p:spPr>
        <p:txBody>
          <a:bodyPr/>
          <a:lstStyle/>
          <a:p>
            <a:pPr algn="ctr"/>
            <a:r>
              <a:rPr lang="en-US" sz="5400" dirty="0"/>
              <a:t>Ethos: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0" y="3810000"/>
            <a:ext cx="5867400" cy="190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i="0" dirty="0"/>
              <a:t>“Inartistic” (Aristotle)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“Prior” (Amossy)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“Situated” (Crowley and Hawhee)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676400"/>
            <a:ext cx="6324600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800" i="0" dirty="0"/>
              <a:t>“Artistic” (Aristotle)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“Discursive” (Amossy)</a:t>
            </a:r>
          </a:p>
          <a:p>
            <a:pPr marL="457200" indent="-457200">
              <a:buFont typeface="Arial"/>
              <a:buChar char="•"/>
            </a:pPr>
            <a:r>
              <a:rPr lang="en-US" sz="2800" i="0" dirty="0"/>
              <a:t>“Invented” (Crowley and Hawhee)</a:t>
            </a:r>
          </a:p>
          <a:p>
            <a:pPr marL="457200" indent="-457200">
              <a:buFont typeface="Arial"/>
              <a:buChar char="•"/>
            </a:pPr>
            <a:endParaRPr lang="en-US" sz="2800" i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00400" y="152400"/>
            <a:ext cx="4038600" cy="17212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5400" i="0" dirty="0"/>
              <a:t>Two Types</a:t>
            </a:r>
          </a:p>
        </p:txBody>
      </p:sp>
    </p:spTree>
    <p:extLst>
      <p:ext uri="{BB962C8B-B14F-4D97-AF65-F5344CB8AC3E}">
        <p14:creationId xmlns:p14="http://schemas.microsoft.com/office/powerpoint/2010/main" val="20194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77000" cy="990600"/>
          </a:xfrm>
        </p:spPr>
        <p:txBody>
          <a:bodyPr/>
          <a:lstStyle/>
          <a:p>
            <a:pPr algn="ctr"/>
            <a:r>
              <a:rPr lang="en-US" sz="5400" dirty="0"/>
              <a:t>“Cumulative Ethos”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61F579-EF2E-5747-81F2-1DB41A407D93}"/>
              </a:ext>
            </a:extLst>
          </p:cNvPr>
          <p:cNvSpPr txBox="1">
            <a:spLocks/>
          </p:cNvSpPr>
          <p:nvPr/>
        </p:nvSpPr>
        <p:spPr bwMode="auto">
          <a:xfrm>
            <a:off x="0" y="3276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5400" i="0" kern="0" dirty="0"/>
              <a:t>Artistic                Inartistic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F0FC3B-5ADF-CF4D-8834-A218B623C46F}"/>
              </a:ext>
            </a:extLst>
          </p:cNvPr>
          <p:cNvCxnSpPr/>
          <p:nvPr/>
        </p:nvCxnSpPr>
        <p:spPr bwMode="auto">
          <a:xfrm>
            <a:off x="3352800" y="3810000"/>
            <a:ext cx="2057400" cy="0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6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old Kanye, straight from the 'Go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Chop up the soul Kanye,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new Kanye,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chop up the beats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  <p:pic>
        <p:nvPicPr>
          <p:cNvPr id="6" name="09 I Love Kany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286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straight from the 'Go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Chop up the soul Kanye,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new Kanye,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chop up the beats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7917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straight from the 'Go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Chop up the soul Kanye,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chop up the beats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19641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9144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A110B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b="0" dirty="0">
                <a:solidFill>
                  <a:schemeClr val="tx1"/>
                </a:solidFill>
              </a:rPr>
              <a:t>I miss the </a:t>
            </a:r>
            <a:r>
              <a:rPr lang="en-US" sz="2400" dirty="0">
                <a:solidFill>
                  <a:srgbClr val="7D110C"/>
                </a:solidFill>
              </a:rPr>
              <a:t>old Kanye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7D110C"/>
                </a:solidFill>
              </a:rPr>
              <a:t>straight from the 'Go Kanye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Chop up the soul Kanye, set on his goals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hate the </a:t>
            </a:r>
            <a:r>
              <a:rPr lang="en-US" sz="2400" dirty="0">
                <a:solidFill>
                  <a:srgbClr val="7D110C"/>
                </a:solidFill>
              </a:rPr>
              <a:t>new Kanye</a:t>
            </a:r>
            <a:r>
              <a:rPr lang="en-US" sz="2400" b="0" dirty="0">
                <a:solidFill>
                  <a:schemeClr val="tx1"/>
                </a:solidFill>
              </a:rPr>
              <a:t>, the bad mood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The always rude Kanye, spaz in the news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miss the sweet Kanye, chop up the beats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</a:t>
            </a:r>
            <a:r>
              <a:rPr lang="en-US" sz="2400" b="0" dirty="0" err="1">
                <a:solidFill>
                  <a:schemeClr val="tx1"/>
                </a:solidFill>
              </a:rPr>
              <a:t>gotta</a:t>
            </a:r>
            <a:r>
              <a:rPr lang="en-US" sz="2400" b="0" dirty="0">
                <a:solidFill>
                  <a:schemeClr val="tx1"/>
                </a:solidFill>
              </a:rPr>
              <a:t> to say at that time I'd like to meet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See I invented Kanye, it wasn't 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now I look and look around and there's so many </a:t>
            </a:r>
            <a:r>
              <a:rPr lang="en-US" sz="2400" b="0" dirty="0" err="1">
                <a:solidFill>
                  <a:schemeClr val="tx1"/>
                </a:solidFill>
              </a:rPr>
              <a:t>Kanyes</a:t>
            </a:r>
            <a:r>
              <a:rPr lang="en-US" sz="2400" b="0" dirty="0">
                <a:solidFill>
                  <a:schemeClr val="tx1"/>
                </a:solidFill>
              </a:rPr>
              <a:t>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used to love Kanye, I used to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 even had the pink Polo I thought I was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What if Kanye made a song about Kanye?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Called "I Miss The Old Kanye," man that'd be so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That's all it was Kanye, we still love Kanye,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And I love you like Kanye, loves Kanye.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76200"/>
            <a:ext cx="3124200" cy="1143000"/>
          </a:xfrm>
        </p:spPr>
        <p:txBody>
          <a:bodyPr/>
          <a:lstStyle/>
          <a:p>
            <a:r>
              <a:rPr lang="en-US" dirty="0"/>
              <a:t>“I Love Kanye”</a:t>
            </a:r>
          </a:p>
        </p:txBody>
      </p:sp>
    </p:spTree>
    <p:extLst>
      <p:ext uri="{BB962C8B-B14F-4D97-AF65-F5344CB8AC3E}">
        <p14:creationId xmlns:p14="http://schemas.microsoft.com/office/powerpoint/2010/main" val="1964103537"/>
      </p:ext>
    </p:extLst>
  </p:cSld>
  <p:clrMapOvr>
    <a:masterClrMapping/>
  </p:clrMapOvr>
</p:sld>
</file>

<file path=ppt/theme/theme1.xml><?xml version="1.0" encoding="utf-8"?>
<a:theme xmlns:a="http://schemas.openxmlformats.org/drawingml/2006/main" name="CollinPrezTemplate2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CollinPrezTemplate2.potx</Template>
  <TotalTime>45194</TotalTime>
  <Words>398</Words>
  <Application>Microsoft Macintosh PowerPoint</Application>
  <PresentationFormat>On-screen Show (4:3)</PresentationFormat>
  <Paragraphs>81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Tw Cen MT</vt:lpstr>
      <vt:lpstr>CollinPrezTemplate2</vt:lpstr>
      <vt:lpstr>Custom Design</vt:lpstr>
      <vt:lpstr>Cumulative Ethos:  Chronos, Character, and Kanye West</vt:lpstr>
      <vt:lpstr>Chronos</vt:lpstr>
      <vt:lpstr>Kairos + Chronos</vt:lpstr>
      <vt:lpstr>Ethos:</vt:lpstr>
      <vt:lpstr>“Cumulative Ethos”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“I Love Kanye”</vt:lpstr>
      <vt:lpstr>“Cumulative Ethos”</vt:lpstr>
      <vt:lpstr>“I Love Kanye”</vt:lpstr>
      <vt:lpstr>PowerPoint Presentation</vt:lpstr>
      <vt:lpstr>PowerPoint Presentation</vt:lpstr>
    </vt:vector>
  </TitlesOfParts>
  <Company>Office of Creative Services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Office of Creative Services</dc:creator>
  <cp:lastModifiedBy>Bjork, Collin Scott</cp:lastModifiedBy>
  <cp:revision>632</cp:revision>
  <cp:lastPrinted>2015-07-09T02:03:21Z</cp:lastPrinted>
  <dcterms:created xsi:type="dcterms:W3CDTF">2006-11-07T21:52:34Z</dcterms:created>
  <dcterms:modified xsi:type="dcterms:W3CDTF">2018-06-01T20:39:56Z</dcterms:modified>
</cp:coreProperties>
</file>